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77" r:id="rId4"/>
    <p:sldId id="274" r:id="rId5"/>
    <p:sldId id="275" r:id="rId6"/>
    <p:sldId id="269" r:id="rId7"/>
    <p:sldId id="276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347E"/>
    <a:srgbClr val="EEE4F4"/>
    <a:srgbClr val="DBC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E5392-B0B2-E98B-54CA-7D0F70A98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A931CC-C57B-10A9-3BDC-EF560B989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C4B1EDA-CBE7-CC73-1110-C5F3C057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58876C-285A-EA8A-E930-E3ED1F60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E4947F-82E3-3A88-2783-8B159133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196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C0D41-84D5-D73C-8B6B-3374A86A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7E3BDB4-A737-5FF7-7DA8-6C8D0F9E0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737557-DBC6-0D6A-AD51-AABE6DEE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F2C2109-F835-A6D9-555C-AEF4517F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8A6B2F-8374-822B-534C-6ACF6660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16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B405D8F-4B96-85FF-7F77-686D84331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F5ED5F7-9C63-0EED-9AF2-754B31F9D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8AAB533-A0C0-F207-91E6-531B5303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7CC73E-AAB0-FCC5-6698-5FDA9F04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56BDBA-BC6C-E2D1-C7F9-B0F0D356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2B1BD-873C-2C36-EFEC-2137B755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A733AD-7F3F-6640-DCB3-DAAC38546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6419DEB-2945-6307-775E-6F2987BD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DD40B5-87B9-FAA2-3140-F8D7D81D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3BA3B15-0CA4-600A-19D6-DCBD4135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816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E10B4-2E75-349A-5D55-EC82C475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D8F94E-A7F6-141D-0EC5-49FE45677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EC4095-7067-5C5A-3EDF-36113AF9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609E434-5BFE-CC9A-EA3F-18F6EA57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DA9867-E447-6A22-3D72-8E4EF11C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698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0B1A3-94C0-52D7-8C27-C1B9A748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7F561B-EA20-544A-DCFD-1D8BFAA37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168A0C7-93FE-DE3B-50B0-C33CE9C85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009A3D9-B2BF-88BB-DCFC-DB92C97F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1AD2AE1-F1CF-6415-21DD-BA289916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3653DEE-FFBC-017C-05CA-E1CE5622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888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94BD6-7825-50BD-4D35-3A27037B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C7E2F5-0A50-521A-DE37-B76816165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7CFFBD7-69A7-DDDC-E594-0F01B038E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646DB46-48DF-1348-8E78-8C04F8835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CB20A52-3FAD-A03A-BDA3-6B354C321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E44FFAB-DE75-719A-DB6E-5181EA54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DA4F84B-749D-AB96-6E30-776C54B9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7741E1D-63BF-44A5-6823-8837FCBE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352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FC060-F766-122E-2A0C-75C6B136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FD5E07C-E1A9-DE80-660A-8BB1BAE3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3CE9B2E-F6CB-8C20-4EE9-3D87F353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9AA12AB-CD33-92E8-B4E8-5DCF6F55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6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9B3A793-7C8C-5BF9-50EA-95161636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1A9A4CC-D780-DDBA-47D4-499B5E96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8132109-563C-9218-D2F8-ABBDB0FD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4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0CC15-E68E-C8EA-A2F0-B85811AC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C3BF46-6BB3-F1A6-26B3-CBEF406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242ECF-BC9A-5CBA-25C9-3CAA7B87D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ACFCF5D-ED05-E942-2B8C-0E19557B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A77D913-7D75-05C6-97B9-80398789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BAE313-5654-A20C-6441-66DEBEE10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9EFDB-B982-A5B3-2B6E-EA6D4D553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2497775-447E-1307-626F-57A76CC88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C3A24A-51E8-6C2D-B500-CF988E11D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7AC7159-B72F-5FE7-3D9E-29560108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66E9BCC-6451-D4BC-55F6-37A9AB2F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C037207-B4B2-9171-64C8-631493C4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57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77D1B9C-23B0-18C6-04EB-AF8AE49D8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C3F87F-6063-E963-5EBE-5C6592244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F66FB4D-318E-8F42-173E-2EBC28DC9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5777-37EB-4A9D-8E07-1D1E2BD5DE47}" type="datetimeFigureOut">
              <a:rPr lang="sk-SK" smtClean="0"/>
              <a:t>27. 4. 2023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34B3122-8658-A51C-7295-E6453E3FC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3A05390-1806-6934-3E3C-12C5F515E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0449-6EC6-4E07-BB48-9817DD62F4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43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14263-7798-BE9F-7F75-325DA2B4D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2515" y="1854158"/>
            <a:ext cx="10046970" cy="1818323"/>
          </a:xfrm>
        </p:spPr>
        <p:txBody>
          <a:bodyPr>
            <a:normAutofit/>
          </a:bodyPr>
          <a:lstStyle/>
          <a:p>
            <a:pPr algn="l"/>
            <a:r>
              <a:rPr lang="sk-SK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Názov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8A8DC4-E85E-8119-C326-863426D73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2515" y="3729631"/>
            <a:ext cx="10046970" cy="650985"/>
          </a:xfrm>
        </p:spPr>
        <p:txBody>
          <a:bodyPr>
            <a:normAutofit/>
          </a:bodyPr>
          <a:lstStyle/>
          <a:p>
            <a:pPr algn="l"/>
            <a:r>
              <a:rPr lang="sk-SK" sz="3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Typ práce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B9012562-DB60-3123-5A9A-2B343358974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73011" y="467209"/>
            <a:ext cx="5494222" cy="1068064"/>
            <a:chOff x="773011" y="467209"/>
            <a:chExt cx="5494222" cy="1068064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553E1D4-BEA8-61F7-A778-C5351117D8F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7" name="Grafický objekt 6">
                <a:extLst>
                  <a:ext uri="{FF2B5EF4-FFF2-40B4-BE49-F238E27FC236}">
                    <a16:creationId xmlns:a16="http://schemas.microsoft.com/office/drawing/2014/main" id="{F556FC77-1144-3D69-17FC-3157F3B29AA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10" name="Rovná spojnica 9">
                <a:extLst>
                  <a:ext uri="{FF2B5EF4-FFF2-40B4-BE49-F238E27FC236}">
                    <a16:creationId xmlns:a16="http://schemas.microsoft.com/office/drawing/2014/main" id="{9BA16B19-EC22-CD4F-F561-6402464D1E86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BlokTextu 12">
              <a:extLst>
                <a:ext uri="{FF2B5EF4-FFF2-40B4-BE49-F238E27FC236}">
                  <a16:creationId xmlns:a16="http://schemas.microsoft.com/office/drawing/2014/main" id="{70E3C811-39E5-CB52-AA59-E5ADAC5EA7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  <p:sp>
        <p:nvSpPr>
          <p:cNvPr id="14" name="BlokTextu 13">
            <a:extLst>
              <a:ext uri="{FF2B5EF4-FFF2-40B4-BE49-F238E27FC236}">
                <a16:creationId xmlns:a16="http://schemas.microsoft.com/office/drawing/2014/main" id="{296EEE8D-EE6A-CB3B-4856-FE0613B33001}"/>
              </a:ext>
            </a:extLst>
          </p:cNvPr>
          <p:cNvSpPr txBox="1"/>
          <p:nvPr/>
        </p:nvSpPr>
        <p:spPr>
          <a:xfrm>
            <a:off x="1072516" y="5350166"/>
            <a:ext cx="3326764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sk-SK" b="1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 autora</a:t>
            </a:r>
          </a:p>
          <a:p>
            <a:pPr>
              <a:spcAft>
                <a:spcPts val="500"/>
              </a:spcAft>
            </a:pPr>
            <a:r>
              <a:rPr lang="sk-SK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študijný program</a:t>
            </a:r>
          </a:p>
          <a:p>
            <a:pPr>
              <a:spcAft>
                <a:spcPts val="500"/>
              </a:spcAft>
            </a:pPr>
            <a:r>
              <a:rPr lang="sk-SK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emailová adresa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8247C40C-FA7A-A3EE-D454-993EF3678214}"/>
              </a:ext>
            </a:extLst>
          </p:cNvPr>
          <p:cNvSpPr txBox="1"/>
          <p:nvPr/>
        </p:nvSpPr>
        <p:spPr>
          <a:xfrm>
            <a:off x="9175257" y="481059"/>
            <a:ext cx="2243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b="1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Dátum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5810F21E-E13C-4677-1893-1AE4937A94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61440" y="3902149"/>
            <a:ext cx="4119665" cy="3411333"/>
          </a:xfrm>
          <a:prstGeom prst="rect">
            <a:avLst/>
          </a:prstGeom>
        </p:spPr>
      </p:pic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489526B9-D601-E61F-A368-5A063A07588F}"/>
              </a:ext>
            </a:extLst>
          </p:cNvPr>
          <p:cNvCxnSpPr>
            <a:cxnSpLocks/>
          </p:cNvCxnSpPr>
          <p:nvPr/>
        </p:nvCxnSpPr>
        <p:spPr>
          <a:xfrm>
            <a:off x="4497513" y="5402641"/>
            <a:ext cx="0" cy="946620"/>
          </a:xfrm>
          <a:prstGeom prst="line">
            <a:avLst/>
          </a:prstGeom>
          <a:ln w="19050">
            <a:solidFill>
              <a:srgbClr val="623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>
            <a:extLst>
              <a:ext uri="{FF2B5EF4-FFF2-40B4-BE49-F238E27FC236}">
                <a16:creationId xmlns:a16="http://schemas.microsoft.com/office/drawing/2014/main" id="{F77F6AA4-596B-6F8A-2BD5-9EB3E618F656}"/>
              </a:ext>
            </a:extLst>
          </p:cNvPr>
          <p:cNvSpPr txBox="1"/>
          <p:nvPr/>
        </p:nvSpPr>
        <p:spPr>
          <a:xfrm>
            <a:off x="4595747" y="5659840"/>
            <a:ext cx="3969485" cy="7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sk-SK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Vedúci/a záverečnej práce:</a:t>
            </a:r>
          </a:p>
          <a:p>
            <a:pPr>
              <a:spcAft>
                <a:spcPts val="500"/>
              </a:spcAft>
            </a:pPr>
            <a:r>
              <a:rPr lang="sk-SK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Oponent:</a:t>
            </a:r>
          </a:p>
        </p:txBody>
      </p:sp>
    </p:spTree>
    <p:extLst>
      <p:ext uri="{BB962C8B-B14F-4D97-AF65-F5344CB8AC3E}">
        <p14:creationId xmlns:p14="http://schemas.microsoft.com/office/powerpoint/2010/main" val="5497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3AE2-8E96-D9AB-7F69-9BE363F7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415"/>
            <a:ext cx="10515600" cy="808186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Súčasný stav riešenej problematiky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286C81-D35F-AD7E-E66C-B874AE77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898"/>
            <a:ext cx="10515600" cy="3859064"/>
          </a:xfrm>
        </p:spPr>
        <p:txBody>
          <a:bodyPr>
            <a:normAutofit/>
          </a:bodyPr>
          <a:lstStyle/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Stručne uveďte prehľad najdôležitejších publikácií zaoberajúcich sa vybranou problematikou. 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Uveďte základné poznatky, ktoré sú východiskom pre Vašu prácu.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Aké sú slabé miesta súčasného poznania teórie a praxe, s ktorými sa bolo treba zaoberať. 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V prípade potreby doplňte ďalšie snímky v tejto alebo ďalších častiach.</a:t>
            </a:r>
            <a:endParaRPr lang="sk-SK" sz="2400" dirty="0"/>
          </a:p>
          <a:p>
            <a:pPr marL="0" indent="0" algn="just">
              <a:buClr>
                <a:srgbClr val="62347E"/>
              </a:buClr>
              <a:buNone/>
            </a:pPr>
            <a:endParaRPr lang="sk-SK" sz="2400" dirty="0"/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65B0CC81-F7CA-F756-4159-63610BB7801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93559" y="467209"/>
            <a:ext cx="3531861" cy="698332"/>
            <a:chOff x="773011" y="467209"/>
            <a:chExt cx="5494222" cy="1068064"/>
          </a:xfrm>
        </p:grpSpPr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76FBC2AD-957E-4947-BF77-67E507CF6EF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21" name="Grafický objekt 20">
                <a:extLst>
                  <a:ext uri="{FF2B5EF4-FFF2-40B4-BE49-F238E27FC236}">
                    <a16:creationId xmlns:a16="http://schemas.microsoft.com/office/drawing/2014/main" id="{8E5E04C5-9985-8C9D-A41B-9B7ED02F6758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22" name="Rovná spojnica 21">
                <a:extLst>
                  <a:ext uri="{FF2B5EF4-FFF2-40B4-BE49-F238E27FC236}">
                    <a16:creationId xmlns:a16="http://schemas.microsoft.com/office/drawing/2014/main" id="{A1821578-C98C-3C10-895A-4355D9939960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BlokTextu 19">
              <a:extLst>
                <a:ext uri="{FF2B5EF4-FFF2-40B4-BE49-F238E27FC236}">
                  <a16:creationId xmlns:a16="http://schemas.microsoft.com/office/drawing/2014/main" id="{61187500-5514-188F-02F0-421E41CA437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5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621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3AE2-8E96-D9AB-7F69-9BE363F7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415"/>
            <a:ext cx="10515600" cy="808186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Cieľ práce a metódy spracovania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286C81-D35F-AD7E-E66C-B874AE77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898"/>
            <a:ext cx="10515600" cy="3859064"/>
          </a:xfrm>
        </p:spPr>
        <p:txBody>
          <a:bodyPr>
            <a:normAutofit/>
          </a:bodyPr>
          <a:lstStyle/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Stručne opíšte poznatky uvádzané v druhej kapitole. Neuvádzať všeobecné a nič nehovoriace spojenia typu „použili sme analýzu a dedukciu“, či „použili sme metódu čítania literatúry“. </a:t>
            </a: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Opíšte, ako ste postupovali, prečo ste si tento postup zvolili. 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Ak ste pracovali s empirickými dátami, treba uviesť, do akej miery sú reprezentatívne, uviesť zdroj týchto dát. 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D9B36D43-2962-90C9-2B41-22A27F6F0EC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93559" y="467209"/>
            <a:ext cx="3531861" cy="698332"/>
            <a:chOff x="773011" y="467209"/>
            <a:chExt cx="5494222" cy="1068064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C0E8AB05-9490-6E60-B033-C70C58BE0813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AEC024C9-B498-9B33-DC05-71FC43FBD51C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12" name="Rovná spojnica 11">
                <a:extLst>
                  <a:ext uri="{FF2B5EF4-FFF2-40B4-BE49-F238E27FC236}">
                    <a16:creationId xmlns:a16="http://schemas.microsoft.com/office/drawing/2014/main" id="{1BD7B37C-5E5F-6FD6-FF35-FAC6F1C9DE92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BlokTextu 9">
              <a:extLst>
                <a:ext uri="{FF2B5EF4-FFF2-40B4-BE49-F238E27FC236}">
                  <a16:creationId xmlns:a16="http://schemas.microsoft.com/office/drawing/2014/main" id="{EF00B51C-033E-7ECE-F2F9-E51AF9D9F05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5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43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3AE2-8E96-D9AB-7F69-9BE363F7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415"/>
            <a:ext cx="10515600" cy="808186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Výsledky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286C81-D35F-AD7E-E66C-B874AE77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898"/>
            <a:ext cx="10515600" cy="3859064"/>
          </a:xfrm>
        </p:spPr>
        <p:txBody>
          <a:bodyPr>
            <a:normAutofit/>
          </a:bodyPr>
          <a:lstStyle/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Stručne opíšte, čo je obsahom 3. kapitoly. 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Zamerajte sa na dosiahnuté výsledky práce, prínosy práce, odporúčania pre prax, možnosti využitia v praxi.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81D6E0C4-2FCA-CF4F-C7C8-D0D9B8826F0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93559" y="467209"/>
            <a:ext cx="3531861" cy="698332"/>
            <a:chOff x="773011" y="467209"/>
            <a:chExt cx="5494222" cy="1068064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2DB1D344-40E4-2268-4E02-AC37F6CF7F63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A2ABB693-693B-E081-1F06-D0FE33BEB7E9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12" name="Rovná spojnica 11">
                <a:extLst>
                  <a:ext uri="{FF2B5EF4-FFF2-40B4-BE49-F238E27FC236}">
                    <a16:creationId xmlns:a16="http://schemas.microsoft.com/office/drawing/2014/main" id="{91B3580A-6895-8546-853A-7EE7E7C79470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BlokTextu 9">
              <a:extLst>
                <a:ext uri="{FF2B5EF4-FFF2-40B4-BE49-F238E27FC236}">
                  <a16:creationId xmlns:a16="http://schemas.microsoft.com/office/drawing/2014/main" id="{ACA34C81-4836-D71E-010A-B53C8047B9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5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18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3AE2-8E96-D9AB-7F69-9BE363F7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415"/>
            <a:ext cx="10515600" cy="808186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286C81-D35F-AD7E-E66C-B874AE77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898"/>
            <a:ext cx="10515600" cy="3859064"/>
          </a:xfrm>
        </p:spPr>
        <p:txBody>
          <a:bodyPr>
            <a:normAutofit/>
          </a:bodyPr>
          <a:lstStyle/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Stručne opíšte dosiahnuté závery Vašej práce a prípadné odporúčania.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Uveďte konfrontáciu Vašich dosiahnutých výsledkov s výsledkami predchádzajúcich výskumov (diskusia).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DCEC7B96-7DE7-72E5-8B4B-76FB756313E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93559" y="467209"/>
            <a:ext cx="3531861" cy="698332"/>
            <a:chOff x="773011" y="467209"/>
            <a:chExt cx="5494222" cy="1068064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75BC0879-EBF2-34E0-FA27-2A3C12B2804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BE06151E-636A-878A-E5D5-B0DB34ED5E28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12" name="Rovná spojnica 11">
                <a:extLst>
                  <a:ext uri="{FF2B5EF4-FFF2-40B4-BE49-F238E27FC236}">
                    <a16:creationId xmlns:a16="http://schemas.microsoft.com/office/drawing/2014/main" id="{48D5D134-C719-09B5-5FFE-D292FEF22336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BlokTextu 9">
              <a:extLst>
                <a:ext uri="{FF2B5EF4-FFF2-40B4-BE49-F238E27FC236}">
                  <a16:creationId xmlns:a16="http://schemas.microsoft.com/office/drawing/2014/main" id="{84816B91-DEA4-BDA3-E1F7-CA0B2456A9A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5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63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34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cký objekt 21">
            <a:extLst>
              <a:ext uri="{FF2B5EF4-FFF2-40B4-BE49-F238E27FC236}">
                <a16:creationId xmlns:a16="http://schemas.microsoft.com/office/drawing/2014/main" id="{55899AC7-4AE0-E3A8-08AC-4BFBB72A4F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5960" y="3945248"/>
            <a:ext cx="4021979" cy="333044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0114263-7798-BE9F-7F75-325DA2B4D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021" y="2320322"/>
            <a:ext cx="10046970" cy="1818323"/>
          </a:xfrm>
        </p:spPr>
        <p:txBody>
          <a:bodyPr>
            <a:normAutofit/>
          </a:bodyPr>
          <a:lstStyle/>
          <a:p>
            <a:pPr algn="l"/>
            <a:r>
              <a:rPr lang="sk-SK" sz="6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Ďakujem za pozornosť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CF7925C-0C0B-573A-C3C1-36994776AFB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72453" y="456328"/>
            <a:ext cx="5535878" cy="1069200"/>
            <a:chOff x="772453" y="456328"/>
            <a:chExt cx="5535878" cy="1069200"/>
          </a:xfrm>
        </p:grpSpPr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AD6D2246-A0A0-6CE7-F966-B5D39B917B7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2453" y="456328"/>
              <a:ext cx="1353527" cy="1069200"/>
              <a:chOff x="772453" y="456328"/>
              <a:chExt cx="1353527" cy="1069200"/>
            </a:xfrm>
          </p:grpSpPr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47FDE025-8263-3437-E6EA-0049B9239C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2453" y="456328"/>
                <a:ext cx="1049760" cy="1069200"/>
              </a:xfrm>
              <a:prstGeom prst="rect">
                <a:avLst/>
              </a:prstGeom>
            </p:spPr>
          </p:pic>
          <p:cxnSp>
            <p:nvCxnSpPr>
              <p:cNvPr id="10" name="Rovná spojnica 9">
                <a:extLst>
                  <a:ext uri="{FF2B5EF4-FFF2-40B4-BE49-F238E27FC236}">
                    <a16:creationId xmlns:a16="http://schemas.microsoft.com/office/drawing/2014/main" id="{9BA16B19-EC22-CD4F-F561-6402464D1E86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15581"/>
                <a:ext cx="0" cy="94662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BlokTextu 12">
              <a:extLst>
                <a:ext uri="{FF2B5EF4-FFF2-40B4-BE49-F238E27FC236}">
                  <a16:creationId xmlns:a16="http://schemas.microsoft.com/office/drawing/2014/main" id="{70E3C811-39E5-CB52-AA59-E5ADAC5EA7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29291"/>
              <a:ext cx="3926283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88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3AE2-8E96-D9AB-7F69-9BE363F7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415"/>
            <a:ext cx="10515600" cy="808186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6234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Otázky k obhajobe záverečnej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286C81-D35F-AD7E-E66C-B874AE77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898"/>
            <a:ext cx="10515600" cy="3859064"/>
          </a:xfrm>
        </p:spPr>
        <p:txBody>
          <a:bodyPr>
            <a:normAutofit/>
          </a:bodyPr>
          <a:lstStyle/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Uveďte otázky, ktoré ste dostali k obhajobe záverečnej práce od oponenta, príp. vedúceho práce. 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Nepíšte sem odpovede, potom </a:t>
            </a: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Vás to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zvádza k mechanickému čítaniu. </a:t>
            </a:r>
          </a:p>
          <a:p>
            <a:pPr marL="360000" indent="-360000" algn="just">
              <a:buClr>
                <a:srgbClr val="62347E"/>
              </a:buClr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rgbClr val="000000"/>
                </a:solidFill>
                <a:latin typeface="Open Sans" panose="020B0606030504020204" pitchFamily="34" charset="0"/>
              </a:rPr>
              <a:t>Môžete sem uviesť grafy, odkazy, schémy, ktoré sa viažu k odpovedi na otázky oponenta.</a:t>
            </a:r>
            <a:endParaRPr lang="sk-SK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CD564E1C-198C-8EFA-5119-CE1E710496A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93559" y="467209"/>
            <a:ext cx="3531861" cy="698332"/>
            <a:chOff x="773011" y="467209"/>
            <a:chExt cx="5494222" cy="1068064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F82B47C1-B4B3-F62C-6B3C-9E018121B09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3011" y="467209"/>
              <a:ext cx="1352969" cy="1068064"/>
              <a:chOff x="773011" y="467209"/>
              <a:chExt cx="1352969" cy="1068064"/>
            </a:xfrm>
          </p:grpSpPr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DEA5D7AA-2C48-EBBF-1D55-A3026F2C64D3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3011" y="467209"/>
                <a:ext cx="1048645" cy="1068064"/>
              </a:xfrm>
              <a:prstGeom prst="rect">
                <a:avLst/>
              </a:prstGeom>
            </p:spPr>
          </p:pic>
          <p:cxnSp>
            <p:nvCxnSpPr>
              <p:cNvPr id="12" name="Rovná spojnica 11">
                <a:extLst>
                  <a:ext uri="{FF2B5EF4-FFF2-40B4-BE49-F238E27FC236}">
                    <a16:creationId xmlns:a16="http://schemas.microsoft.com/office/drawing/2014/main" id="{FACF3895-C492-518D-E214-E8F35D6B5958}"/>
                  </a:ext>
                </a:extLst>
              </p:cNvPr>
              <p:cNvCxnSpPr>
                <a:cxnSpLocks noGrp="1" noRot="1" noMove="1" noResize="1" noEditPoints="1" noAdjustHandles="1" noChangeArrowheads="1" noChangeShapeType="1"/>
              </p:cNvCxnSpPr>
              <p:nvPr/>
            </p:nvCxnSpPr>
            <p:spPr>
              <a:xfrm>
                <a:off x="2125980" y="527931"/>
                <a:ext cx="0" cy="946620"/>
              </a:xfrm>
              <a:prstGeom prst="line">
                <a:avLst/>
              </a:prstGeom>
              <a:ln w="19050">
                <a:solidFill>
                  <a:srgbClr val="6234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BlokTextu 9">
              <a:extLst>
                <a:ext uri="{FF2B5EF4-FFF2-40B4-BE49-F238E27FC236}">
                  <a16:creationId xmlns:a16="http://schemas.microsoft.com/office/drawing/2014/main" id="{9B925EC3-EF17-67E2-3C15-0993109BE07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2048" y="639604"/>
              <a:ext cx="3885185" cy="75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Fakulta hospodárskej informatiky</a:t>
              </a:r>
            </a:p>
            <a:p>
              <a:pPr>
                <a:spcBef>
                  <a:spcPts val="600"/>
                </a:spcBef>
              </a:pPr>
              <a:r>
                <a:rPr lang="sk-SK" sz="1050" dirty="0">
                  <a:solidFill>
                    <a:srgbClr val="62347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Ekonomická univerzita v Bratislave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8696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301</Words>
  <Application>Microsoft Office PowerPoint</Application>
  <PresentationFormat>Širokouhlá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Open Sans Light</vt:lpstr>
      <vt:lpstr>Wingdings</vt:lpstr>
      <vt:lpstr>Motív Office</vt:lpstr>
      <vt:lpstr>Názov práce</vt:lpstr>
      <vt:lpstr>Súčasný stav riešenej problematiky</vt:lpstr>
      <vt:lpstr>Cieľ práce a metódy spracovania</vt:lpstr>
      <vt:lpstr>Výsledky práce</vt:lpstr>
      <vt:lpstr>Záver</vt:lpstr>
      <vt:lpstr>Ďakujem za pozornosť</vt:lpstr>
      <vt:lpstr>Otázky k obhajobe záverečnej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práce</dc:title>
  <dc:creator>Patrícia Teplanová</dc:creator>
  <cp:lastModifiedBy>Miriama Blahušiaková | FHI EU v Bratislave</cp:lastModifiedBy>
  <cp:revision>15</cp:revision>
  <dcterms:created xsi:type="dcterms:W3CDTF">2023-04-18T20:13:13Z</dcterms:created>
  <dcterms:modified xsi:type="dcterms:W3CDTF">2023-04-27T13:07:15Z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69db62-8357-4998-8a24-6b58b87efd96_Enabled">
    <vt:lpwstr>true</vt:lpwstr>
  </property>
  <property fmtid="{D5CDD505-2E9C-101B-9397-08002B2CF9AE}" pid="3" name="MSIP_Label_0e69db62-8357-4998-8a24-6b58b87efd96_SetDate">
    <vt:lpwstr>2023-04-26T12:05:47Z</vt:lpwstr>
  </property>
  <property fmtid="{D5CDD505-2E9C-101B-9397-08002B2CF9AE}" pid="4" name="MSIP_Label_0e69db62-8357-4998-8a24-6b58b87efd96_Method">
    <vt:lpwstr>Privileged</vt:lpwstr>
  </property>
  <property fmtid="{D5CDD505-2E9C-101B-9397-08002B2CF9AE}" pid="5" name="MSIP_Label_0e69db62-8357-4998-8a24-6b58b87efd96_Name">
    <vt:lpwstr>0e69db62-8357-4998-8a24-6b58b87efd96</vt:lpwstr>
  </property>
  <property fmtid="{D5CDD505-2E9C-101B-9397-08002B2CF9AE}" pid="6" name="MSIP_Label_0e69db62-8357-4998-8a24-6b58b87efd96_SiteId">
    <vt:lpwstr>64af2aee-7d6c-49ac-a409-192d3fee73b8</vt:lpwstr>
  </property>
  <property fmtid="{D5CDD505-2E9C-101B-9397-08002B2CF9AE}" pid="7" name="MSIP_Label_0e69db62-8357-4998-8a24-6b58b87efd96_ActionId">
    <vt:lpwstr>46abc8ce-29f4-4fed-9f68-ac9ce6473428</vt:lpwstr>
  </property>
  <property fmtid="{D5CDD505-2E9C-101B-9397-08002B2CF9AE}" pid="8" name="MSIP_Label_0e69db62-8357-4998-8a24-6b58b87efd96_ContentBits">
    <vt:lpwstr>0</vt:lpwstr>
  </property>
</Properties>
</file>