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3" r:id="rId2"/>
    <p:sldId id="267" r:id="rId3"/>
    <p:sldId id="277" r:id="rId4"/>
    <p:sldId id="274" r:id="rId5"/>
    <p:sldId id="275" r:id="rId6"/>
    <p:sldId id="269" r:id="rId7"/>
    <p:sldId id="276" r:id="rId8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347E"/>
    <a:srgbClr val="9900FF"/>
    <a:srgbClr val="EEE4F4"/>
    <a:srgbClr val="DBC6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94" autoAdjust="0"/>
  </p:normalViewPr>
  <p:slideViewPr>
    <p:cSldViewPr snapToGrid="0">
      <p:cViewPr varScale="1">
        <p:scale>
          <a:sx n="84" d="100"/>
          <a:sy n="84" d="100"/>
        </p:scale>
        <p:origin x="48" y="3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A10C18-C2BB-48D4-A78C-DE7C1121F6AA}" type="datetimeFigureOut">
              <a:rPr lang="sk-SK" smtClean="0"/>
              <a:t>16. 4. 2026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BF7947-BAE4-47F5-95D6-74B5185DC81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25122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BF7947-BAE4-47F5-95D6-74B5185DC814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49783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FE5392-B0B2-E98B-54CA-7D0F70A984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7A931CC-C57B-10A9-3BDC-EF560B9898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C4B1EDA-CBE7-CC73-1110-C5F3C057F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B5777-37EB-4A9D-8E07-1D1E2BD5DE47}" type="datetimeFigureOut">
              <a:rPr lang="sk-SK" smtClean="0"/>
              <a:t>16. 4. 2026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1058876C-285A-EA8A-E930-E3ED1F607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6BE4947F-82E3-3A88-2783-8B159133E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B0449-6EC6-4E07-BB48-9817DD62F44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31967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8C0D41-84D5-D73C-8B6B-3374A86AD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97E3BDB4-A737-5FF7-7DA8-6C8D0F9E09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9737557-DBC6-0D6A-AD51-AABE6DEEE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B5777-37EB-4A9D-8E07-1D1E2BD5DE47}" type="datetimeFigureOut">
              <a:rPr lang="sk-SK" smtClean="0"/>
              <a:t>16. 4. 2026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EF2C2109-F835-A6D9-555C-AEF4517F5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E08A6B2F-8374-822B-534C-6ACF66608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B0449-6EC6-4E07-BB48-9817DD62F44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1167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DB405D8F-4B96-85FF-7F77-686D843314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AF5ED5F7-9C63-0EED-9AF2-754B31F9DE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8AAB533-A0C0-F207-91E6-531B53036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B5777-37EB-4A9D-8E07-1D1E2BD5DE47}" type="datetimeFigureOut">
              <a:rPr lang="sk-SK" smtClean="0"/>
              <a:t>16. 4. 2026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FB7CC73E-AAB0-FCC5-6698-5FDA9F049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8E56BDBA-BC6C-E2D1-C7F9-B0F0D356D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B0449-6EC6-4E07-BB48-9817DD62F44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01461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02B1BD-873C-2C36-EFEC-2137B7550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DA733AD-7F3F-6640-DCB3-DAAC38546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6419DEB-2945-6307-775E-6F2987BDA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B5777-37EB-4A9D-8E07-1D1E2BD5DE47}" type="datetimeFigureOut">
              <a:rPr lang="sk-SK" smtClean="0"/>
              <a:t>16. 4. 2026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8DD40B5-87B9-FAA2-3140-F8D7D81DF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3BA3B15-0CA4-600A-19D6-DCBD4135A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B0449-6EC6-4E07-BB48-9817DD62F44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48168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5E10B4-2E75-349A-5D55-EC82C4753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6D8F94E-A7F6-141D-0EC5-49FE45677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38EC4095-7067-5C5A-3EDF-36113AF9D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B5777-37EB-4A9D-8E07-1D1E2BD5DE47}" type="datetimeFigureOut">
              <a:rPr lang="sk-SK" smtClean="0"/>
              <a:t>16. 4. 2026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E609E434-5BFE-CC9A-EA3F-18F6EA572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ADA9867-E447-6A22-3D72-8E4EF11CD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B0449-6EC6-4E07-BB48-9817DD62F44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16985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D0B1A3-94C0-52D7-8C27-C1B9A748A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77F561B-EA20-544A-DCFD-1D8BFAA37F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7168A0C7-93FE-DE3B-50B0-C33CE9C855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3009A3D9-B2BF-88BB-DCFC-DB92C97F4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B5777-37EB-4A9D-8E07-1D1E2BD5DE47}" type="datetimeFigureOut">
              <a:rPr lang="sk-SK" smtClean="0"/>
              <a:t>16. 4. 2026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71AD2AE1-F1CF-6415-21DD-BA2899167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E3653DEE-FFBC-017C-05CA-E1CE5622A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B0449-6EC6-4E07-BB48-9817DD62F44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48889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294BD6-7825-50BD-4D35-3A27037BF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5C7E2F5-0A50-521A-DE37-B76816165A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27CFFBD7-69A7-DDDC-E594-0F01B038E5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E646DB46-48DF-1348-8E78-8C04F88359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DCB20A52-3FAD-A03A-BDA3-6B354C3213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EE44FFAB-DE75-719A-DB6E-5181EA541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B5777-37EB-4A9D-8E07-1D1E2BD5DE47}" type="datetimeFigureOut">
              <a:rPr lang="sk-SK" smtClean="0"/>
              <a:t>16. 4. 2026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BDA4F84B-749D-AB96-6E30-776C54B98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07741E1D-63BF-44A5-6823-8837FCBE8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B0449-6EC6-4E07-BB48-9817DD62F44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83524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2FC060-F766-122E-2A0C-75C6B1367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2FD5E07C-E1A9-DE80-660A-8BB1BAE30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B5777-37EB-4A9D-8E07-1D1E2BD5DE47}" type="datetimeFigureOut">
              <a:rPr lang="sk-SK" smtClean="0"/>
              <a:t>16. 4. 2026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13CE9B2E-F6CB-8C20-4EE9-3D87F353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79AA12AB-CD33-92E8-B4E8-5DCF6F55F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B0449-6EC6-4E07-BB48-9817DD62F44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69169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69B3A793-7C8C-5BF9-50EA-95161636D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B5777-37EB-4A9D-8E07-1D1E2BD5DE47}" type="datetimeFigureOut">
              <a:rPr lang="sk-SK" smtClean="0"/>
              <a:t>16. 4. 2026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41A9A4CC-D780-DDBA-47D4-499B5E96B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28132109-563C-9218-D2F8-ABBDB0FD0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B0449-6EC6-4E07-BB48-9817DD62F44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00470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B0CC15-E68E-C8EA-A2F0-B85811ACA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2C3BF46-6BB3-F1A6-26B3-CBEF406E1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1242ECF-BC9A-5CBA-25C9-3CAA7B87DE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8ACFCF5D-ED05-E942-2B8C-0E19557B4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B5777-37EB-4A9D-8E07-1D1E2BD5DE47}" type="datetimeFigureOut">
              <a:rPr lang="sk-SK" smtClean="0"/>
              <a:t>16. 4. 2026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EA77D913-7D75-05C6-97B9-803987898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2FBAE313-5654-A20C-6441-66DEBEE10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B0449-6EC6-4E07-BB48-9817DD62F44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665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C9EFDB-B982-A5B3-2B6E-EA6D4D553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32497775-447E-1307-626F-57A76CC882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0C3A24A-51E8-6C2D-B500-CF988E11DA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57AC7159-B72F-5FE7-3D9E-295601085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B5777-37EB-4A9D-8E07-1D1E2BD5DE47}" type="datetimeFigureOut">
              <a:rPr lang="sk-SK" smtClean="0"/>
              <a:t>16. 4. 2026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E66E9BCC-6451-D4BC-55F6-37A9AB2FD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4C037207-B4B2-9171-64C8-631493C4F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B0449-6EC6-4E07-BB48-9817DD62F44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45721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477D1B9C-23B0-18C6-04EB-AF8AE49D8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AC3F87F-6063-E963-5EBE-5C65922444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0F66FB4D-318E-8F42-173E-2EBC28DC9E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B5777-37EB-4A9D-8E07-1D1E2BD5DE47}" type="datetimeFigureOut">
              <a:rPr lang="sk-SK" smtClean="0"/>
              <a:t>16. 4. 2026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634B3122-8658-A51C-7295-E6453E3FC0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3A05390-1806-6934-3E3C-12C5F515E2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B0449-6EC6-4E07-BB48-9817DD62F44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93438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hyperlink" Target="https://euba.sk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www.aacsb.edu/" TargetMode="External"/><Relationship Id="rId10" Type="http://schemas.openxmlformats.org/officeDocument/2006/relationships/image" Target="../media/image5.png"/><Relationship Id="rId4" Type="http://schemas.openxmlformats.org/officeDocument/2006/relationships/image" Target="../media/image2.svg"/><Relationship Id="rId9" Type="http://schemas.openxmlformats.org/officeDocument/2006/relationships/hyperlink" Target="https://fhi.euba.sk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hyperlink" Target="https://www.aacsb.ed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hi.euba.sk/" TargetMode="External"/><Relationship Id="rId5" Type="http://schemas.openxmlformats.org/officeDocument/2006/relationships/image" Target="../media/image4.png"/><Relationship Id="rId4" Type="http://schemas.openxmlformats.org/officeDocument/2006/relationships/hyperlink" Target="https://euba.sk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hyperlink" Target="https://www.aacsb.ed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hi.euba.sk/" TargetMode="External"/><Relationship Id="rId5" Type="http://schemas.openxmlformats.org/officeDocument/2006/relationships/image" Target="../media/image4.png"/><Relationship Id="rId4" Type="http://schemas.openxmlformats.org/officeDocument/2006/relationships/hyperlink" Target="https://euba.sk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hyperlink" Target="https://www.aacsb.ed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hi.euba.sk/" TargetMode="External"/><Relationship Id="rId5" Type="http://schemas.openxmlformats.org/officeDocument/2006/relationships/image" Target="../media/image4.png"/><Relationship Id="rId4" Type="http://schemas.openxmlformats.org/officeDocument/2006/relationships/hyperlink" Target="https://euba.sk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hyperlink" Target="https://www.aacsb.ed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hi.euba.sk/" TargetMode="External"/><Relationship Id="rId5" Type="http://schemas.openxmlformats.org/officeDocument/2006/relationships/image" Target="../media/image4.png"/><Relationship Id="rId4" Type="http://schemas.openxmlformats.org/officeDocument/2006/relationships/hyperlink" Target="https://euba.sk/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fhi.euba.sk/" TargetMode="External"/><Relationship Id="rId3" Type="http://schemas.openxmlformats.org/officeDocument/2006/relationships/image" Target="../media/image7.svg"/><Relationship Id="rId7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uba.sk/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s://www.aacsb.edu/" TargetMode="External"/><Relationship Id="rId9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hyperlink" Target="https://www.aacsb.ed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hi.euba.sk/" TargetMode="External"/><Relationship Id="rId5" Type="http://schemas.openxmlformats.org/officeDocument/2006/relationships/image" Target="../media/image4.png"/><Relationship Id="rId4" Type="http://schemas.openxmlformats.org/officeDocument/2006/relationships/hyperlink" Target="https://euba.s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114263-7798-BE9F-7F75-325DA2B4DC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5864" y="1720643"/>
            <a:ext cx="10046970" cy="1317071"/>
          </a:xfrm>
        </p:spPr>
        <p:txBody>
          <a:bodyPr>
            <a:noAutofit/>
          </a:bodyPr>
          <a:lstStyle/>
          <a:p>
            <a:pPr algn="l"/>
            <a:r>
              <a:rPr lang="sk-SK" sz="4400" b="1" dirty="0">
                <a:solidFill>
                  <a:srgbClr val="6234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Názov záverečnej práce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58A8DC4-E85E-8119-C326-863426D734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5864" y="3016131"/>
            <a:ext cx="10046970" cy="650985"/>
          </a:xfrm>
        </p:spPr>
        <p:txBody>
          <a:bodyPr>
            <a:normAutofit/>
          </a:bodyPr>
          <a:lstStyle/>
          <a:p>
            <a:pPr algn="l"/>
            <a:r>
              <a:rPr lang="sk-SK" sz="32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Bakalárska /Diplomová práca</a:t>
            </a:r>
          </a:p>
        </p:txBody>
      </p:sp>
      <p:sp>
        <p:nvSpPr>
          <p:cNvPr id="14" name="BlokTextu 13">
            <a:extLst>
              <a:ext uri="{FF2B5EF4-FFF2-40B4-BE49-F238E27FC236}">
                <a16:creationId xmlns:a16="http://schemas.microsoft.com/office/drawing/2014/main" id="{296EEE8D-EE6A-CB3B-4856-FE0613B33001}"/>
              </a:ext>
            </a:extLst>
          </p:cNvPr>
          <p:cNvSpPr txBox="1"/>
          <p:nvPr/>
        </p:nvSpPr>
        <p:spPr>
          <a:xfrm>
            <a:off x="895864" y="3992542"/>
            <a:ext cx="3326764" cy="710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sk-SK" b="1" dirty="0">
                <a:solidFill>
                  <a:srgbClr val="6234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Meno Priezvisko</a:t>
            </a:r>
          </a:p>
          <a:p>
            <a:pPr>
              <a:spcAft>
                <a:spcPts val="500"/>
              </a:spcAft>
            </a:pPr>
            <a:r>
              <a:rPr lang="sk-SK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Študijný program</a:t>
            </a:r>
          </a:p>
        </p:txBody>
      </p:sp>
      <p:sp>
        <p:nvSpPr>
          <p:cNvPr id="15" name="BlokTextu 14">
            <a:extLst>
              <a:ext uri="{FF2B5EF4-FFF2-40B4-BE49-F238E27FC236}">
                <a16:creationId xmlns:a16="http://schemas.microsoft.com/office/drawing/2014/main" id="{8247C40C-FA7A-A3EE-D454-993EF3678214}"/>
              </a:ext>
            </a:extLst>
          </p:cNvPr>
          <p:cNvSpPr txBox="1"/>
          <p:nvPr/>
        </p:nvSpPr>
        <p:spPr>
          <a:xfrm>
            <a:off x="8629652" y="481059"/>
            <a:ext cx="27893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2000" b="1" dirty="0">
                <a:solidFill>
                  <a:srgbClr val="6234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Dátum obhajoby</a:t>
            </a:r>
          </a:p>
        </p:txBody>
      </p:sp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5810F21E-E13C-4677-1893-1AE4937A941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61440" y="3902149"/>
            <a:ext cx="4119665" cy="3411333"/>
          </a:xfrm>
          <a:prstGeom prst="rect">
            <a:avLst/>
          </a:prstGeom>
        </p:spPr>
      </p:pic>
      <p:sp>
        <p:nvSpPr>
          <p:cNvPr id="6" name="BlokTextu 5">
            <a:extLst>
              <a:ext uri="{FF2B5EF4-FFF2-40B4-BE49-F238E27FC236}">
                <a16:creationId xmlns:a16="http://schemas.microsoft.com/office/drawing/2014/main" id="{F77F6AA4-596B-6F8A-2BD5-9EB3E618F656}"/>
              </a:ext>
            </a:extLst>
          </p:cNvPr>
          <p:cNvSpPr txBox="1"/>
          <p:nvPr/>
        </p:nvSpPr>
        <p:spPr>
          <a:xfrm>
            <a:off x="920920" y="5309209"/>
            <a:ext cx="5648917" cy="710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sk-SK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Vedúci/a záverečnej práce: </a:t>
            </a:r>
          </a:p>
          <a:p>
            <a:pPr>
              <a:spcAft>
                <a:spcPts val="500"/>
              </a:spcAft>
            </a:pPr>
            <a:r>
              <a:rPr lang="sk-SK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Oponent/ka: </a:t>
            </a:r>
          </a:p>
        </p:txBody>
      </p:sp>
      <p:pic>
        <p:nvPicPr>
          <p:cNvPr id="1026" name="Picture 2">
            <a:hlinkClick r:id="rId5" tooltip="AACSB Accredited"/>
            <a:extLst>
              <a:ext uri="{FF2B5EF4-FFF2-40B4-BE49-F238E27FC236}">
                <a16:creationId xmlns:a16="http://schemas.microsoft.com/office/drawing/2014/main" id="{25D00BA1-BB63-DDE2-DE04-0267776EC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5379" y="702092"/>
            <a:ext cx="6858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Obrázok 16" descr="cid:404f241a-be70-4ef6-9d3f-00f161b68397">
            <a:hlinkClick r:id="rId7"/>
            <a:extLst>
              <a:ext uri="{FF2B5EF4-FFF2-40B4-BE49-F238E27FC236}">
                <a16:creationId xmlns:a16="http://schemas.microsoft.com/office/drawing/2014/main" id="{BFB4C662-B6A1-4967-B2CD-25F2C411323D}"/>
              </a:ext>
            </a:extLst>
          </p:cNvPr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65" y="709821"/>
            <a:ext cx="16383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Obrázok 17" descr="cid:781ff996-7771-4ed6-abef-176b4e73769f">
            <a:hlinkClick r:id="rId9"/>
            <a:extLst>
              <a:ext uri="{FF2B5EF4-FFF2-40B4-BE49-F238E27FC236}">
                <a16:creationId xmlns:a16="http://schemas.microsoft.com/office/drawing/2014/main" id="{BF476F2D-093F-46A8-B00A-6F28583A0093}"/>
              </a:ext>
            </a:extLst>
          </p:cNvPr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1539" y="681114"/>
            <a:ext cx="1651000" cy="8191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" name="Rovná spojnica 7">
            <a:extLst>
              <a:ext uri="{FF2B5EF4-FFF2-40B4-BE49-F238E27FC236}">
                <a16:creationId xmlns:a16="http://schemas.microsoft.com/office/drawing/2014/main" id="{999B25D5-41D8-4575-9721-2EC9534BCAE9}"/>
              </a:ext>
            </a:extLst>
          </p:cNvPr>
          <p:cNvCxnSpPr>
            <a:cxnSpLocks/>
          </p:cNvCxnSpPr>
          <p:nvPr/>
        </p:nvCxnSpPr>
        <p:spPr>
          <a:xfrm>
            <a:off x="920920" y="5080747"/>
            <a:ext cx="5289380" cy="0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9748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423AE2-8E96-D9AB-7F69-9BE363F78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08325"/>
            <a:ext cx="10515600" cy="808186"/>
          </a:xfrm>
        </p:spPr>
        <p:txBody>
          <a:bodyPr>
            <a:normAutofit/>
          </a:bodyPr>
          <a:lstStyle/>
          <a:p>
            <a:r>
              <a:rPr lang="sk-SK" sz="4000" dirty="0">
                <a:solidFill>
                  <a:srgbClr val="6234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Súčasný stav riešenej problematiky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D286C81-D35F-AD7E-E66C-B874AE77FE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17898"/>
            <a:ext cx="10515600" cy="3859064"/>
          </a:xfrm>
        </p:spPr>
        <p:txBody>
          <a:bodyPr>
            <a:normAutofit/>
          </a:bodyPr>
          <a:lstStyle/>
          <a:p>
            <a:pPr marL="360000" indent="-360000" algn="just">
              <a:buClr>
                <a:srgbClr val="62347E"/>
              </a:buClr>
              <a:buFont typeface="Wingdings" panose="05000000000000000000" pitchFamily="2" charset="2"/>
              <a:buChar char="§"/>
            </a:pPr>
            <a:endParaRPr lang="sk-SK" sz="2400" dirty="0"/>
          </a:p>
          <a:p>
            <a:pPr marL="0" indent="0" algn="just">
              <a:buClr>
                <a:srgbClr val="62347E"/>
              </a:buClr>
              <a:buNone/>
            </a:pPr>
            <a:endParaRPr lang="sk-SK" sz="2400" dirty="0"/>
          </a:p>
        </p:txBody>
      </p:sp>
      <p:pic>
        <p:nvPicPr>
          <p:cNvPr id="4" name="Picture 2">
            <a:hlinkClick r:id="rId2" tooltip="AACSB Accredited"/>
            <a:extLst>
              <a:ext uri="{FF2B5EF4-FFF2-40B4-BE49-F238E27FC236}">
                <a16:creationId xmlns:a16="http://schemas.microsoft.com/office/drawing/2014/main" id="{B0235930-6B20-DCC7-FBF7-12C07F24C3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5344" y="709821"/>
            <a:ext cx="6858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Obrázok 7" descr="cid:404f241a-be70-4ef6-9d3f-00f161b68397">
            <a:hlinkClick r:id="rId4"/>
            <a:extLst>
              <a:ext uri="{FF2B5EF4-FFF2-40B4-BE49-F238E27FC236}">
                <a16:creationId xmlns:a16="http://schemas.microsoft.com/office/drawing/2014/main" id="{9E659E71-52B0-4ED7-96CC-701F440A2F0E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65" y="709821"/>
            <a:ext cx="16383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Obrázok 8" descr="cid:781ff996-7771-4ed6-abef-176b4e73769f">
            <a:hlinkClick r:id="rId6"/>
            <a:extLst>
              <a:ext uri="{FF2B5EF4-FFF2-40B4-BE49-F238E27FC236}">
                <a16:creationId xmlns:a16="http://schemas.microsoft.com/office/drawing/2014/main" id="{8C4DE81B-26FF-47C7-AB19-6993221447F3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1665" y="709821"/>
            <a:ext cx="1651000" cy="819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56216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423AE2-8E96-D9AB-7F69-9BE363F78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680" y="2170015"/>
            <a:ext cx="10515600" cy="808186"/>
          </a:xfrm>
        </p:spPr>
        <p:txBody>
          <a:bodyPr>
            <a:normAutofit/>
          </a:bodyPr>
          <a:lstStyle/>
          <a:p>
            <a:r>
              <a:rPr lang="sk-SK" sz="4000" dirty="0">
                <a:solidFill>
                  <a:srgbClr val="6234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Cieľ práce a metódy spracovania</a:t>
            </a:r>
          </a:p>
        </p:txBody>
      </p:sp>
      <p:pic>
        <p:nvPicPr>
          <p:cNvPr id="4" name="Picture 2">
            <a:hlinkClick r:id="rId2" tooltip="AACSB Accredited"/>
            <a:extLst>
              <a:ext uri="{FF2B5EF4-FFF2-40B4-BE49-F238E27FC236}">
                <a16:creationId xmlns:a16="http://schemas.microsoft.com/office/drawing/2014/main" id="{54DD1B34-79EF-5FED-CD2D-81577BE705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123" y="709821"/>
            <a:ext cx="6858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Obrázok 7" descr="cid:404f241a-be70-4ef6-9d3f-00f161b68397">
            <a:hlinkClick r:id="rId4"/>
            <a:extLst>
              <a:ext uri="{FF2B5EF4-FFF2-40B4-BE49-F238E27FC236}">
                <a16:creationId xmlns:a16="http://schemas.microsoft.com/office/drawing/2014/main" id="{85AB8A34-E936-49AB-BC41-FF9352ADBA22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65" y="709821"/>
            <a:ext cx="16383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Obrázok 8" descr="cid:781ff996-7771-4ed6-abef-176b4e73769f">
            <a:hlinkClick r:id="rId6"/>
            <a:extLst>
              <a:ext uri="{FF2B5EF4-FFF2-40B4-BE49-F238E27FC236}">
                <a16:creationId xmlns:a16="http://schemas.microsoft.com/office/drawing/2014/main" id="{3C71C92F-3FD0-4368-8A8D-7588E5943CD1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394" y="709821"/>
            <a:ext cx="1651000" cy="819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31436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423AE2-8E96-D9AB-7F69-9BE363F78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32888"/>
            <a:ext cx="10515600" cy="808186"/>
          </a:xfrm>
        </p:spPr>
        <p:txBody>
          <a:bodyPr>
            <a:normAutofit/>
          </a:bodyPr>
          <a:lstStyle/>
          <a:p>
            <a:r>
              <a:rPr lang="sk-SK" sz="4000" dirty="0">
                <a:solidFill>
                  <a:srgbClr val="6234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Výsledky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D286C81-D35F-AD7E-E66C-B874AE77FE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17898"/>
            <a:ext cx="10515600" cy="3859064"/>
          </a:xfrm>
        </p:spPr>
        <p:txBody>
          <a:bodyPr>
            <a:normAutofit/>
          </a:bodyPr>
          <a:lstStyle/>
          <a:p>
            <a:pPr marL="0" indent="0" algn="just">
              <a:buClr>
                <a:srgbClr val="62347E"/>
              </a:buClr>
              <a:buNone/>
            </a:pPr>
            <a:endParaRPr lang="sk-SK" sz="2400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marL="360000" indent="-360000" algn="just">
              <a:buClr>
                <a:srgbClr val="62347E"/>
              </a:buClr>
              <a:buFont typeface="Wingdings" panose="05000000000000000000" pitchFamily="2" charset="2"/>
              <a:buChar char="§"/>
            </a:pPr>
            <a:endParaRPr lang="sk-SK" sz="2400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marL="360000" indent="-360000" algn="just">
              <a:buClr>
                <a:srgbClr val="62347E"/>
              </a:buClr>
              <a:buFont typeface="Wingdings" panose="05000000000000000000" pitchFamily="2" charset="2"/>
              <a:buChar char="§"/>
            </a:pPr>
            <a:endParaRPr lang="sk-SK" sz="2400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marL="360000" indent="-360000" algn="just">
              <a:buClr>
                <a:srgbClr val="62347E"/>
              </a:buClr>
              <a:buFont typeface="Wingdings" panose="05000000000000000000" pitchFamily="2" charset="2"/>
              <a:buChar char="§"/>
            </a:pPr>
            <a:endParaRPr lang="sk-SK" sz="2400" b="0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  <p:pic>
        <p:nvPicPr>
          <p:cNvPr id="4" name="Picture 2">
            <a:hlinkClick r:id="rId2" tooltip="AACSB Accredited"/>
            <a:extLst>
              <a:ext uri="{FF2B5EF4-FFF2-40B4-BE49-F238E27FC236}">
                <a16:creationId xmlns:a16="http://schemas.microsoft.com/office/drawing/2014/main" id="{EF9E1725-0E4D-A736-4915-68E551C6C1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7452" y="709821"/>
            <a:ext cx="6858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Obrázok 7" descr="cid:404f241a-be70-4ef6-9d3f-00f161b68397">
            <a:hlinkClick r:id="rId4"/>
            <a:extLst>
              <a:ext uri="{FF2B5EF4-FFF2-40B4-BE49-F238E27FC236}">
                <a16:creationId xmlns:a16="http://schemas.microsoft.com/office/drawing/2014/main" id="{11025EC3-92B6-462F-8365-4F0B56C3B91F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65" y="709821"/>
            <a:ext cx="16383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Obrázok 8" descr="cid:781ff996-7771-4ed6-abef-176b4e73769f">
            <a:hlinkClick r:id="rId6"/>
            <a:extLst>
              <a:ext uri="{FF2B5EF4-FFF2-40B4-BE49-F238E27FC236}">
                <a16:creationId xmlns:a16="http://schemas.microsoft.com/office/drawing/2014/main" id="{75A7C4AB-5688-45EB-BC25-8E12C890DE5A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2002" y="709821"/>
            <a:ext cx="1651000" cy="819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36183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423AE2-8E96-D9AB-7F69-9BE363F78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81115"/>
            <a:ext cx="10515600" cy="808186"/>
          </a:xfrm>
        </p:spPr>
        <p:txBody>
          <a:bodyPr>
            <a:normAutofit/>
          </a:bodyPr>
          <a:lstStyle/>
          <a:p>
            <a:r>
              <a:rPr lang="sk-SK" sz="4000" dirty="0">
                <a:solidFill>
                  <a:srgbClr val="6234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Záver</a:t>
            </a:r>
          </a:p>
        </p:txBody>
      </p:sp>
      <p:pic>
        <p:nvPicPr>
          <p:cNvPr id="4" name="Picture 2">
            <a:hlinkClick r:id="rId2" tooltip="AACSB Accredited"/>
            <a:extLst>
              <a:ext uri="{FF2B5EF4-FFF2-40B4-BE49-F238E27FC236}">
                <a16:creationId xmlns:a16="http://schemas.microsoft.com/office/drawing/2014/main" id="{E27B8ECF-3B94-D66C-8137-019401C7A3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0189" y="709821"/>
            <a:ext cx="6858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Obrázok 7" descr="cid:404f241a-be70-4ef6-9d3f-00f161b68397">
            <a:hlinkClick r:id="rId4"/>
            <a:extLst>
              <a:ext uri="{FF2B5EF4-FFF2-40B4-BE49-F238E27FC236}">
                <a16:creationId xmlns:a16="http://schemas.microsoft.com/office/drawing/2014/main" id="{B8F315D7-5E52-4EA5-A72F-8F9A1871BC34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65" y="709821"/>
            <a:ext cx="16383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Obrázok 8" descr="cid:781ff996-7771-4ed6-abef-176b4e73769f">
            <a:hlinkClick r:id="rId6"/>
            <a:extLst>
              <a:ext uri="{FF2B5EF4-FFF2-40B4-BE49-F238E27FC236}">
                <a16:creationId xmlns:a16="http://schemas.microsoft.com/office/drawing/2014/main" id="{6B850BD8-73B7-47ED-AD49-A527E42D3D93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0427" y="709821"/>
            <a:ext cx="1651000" cy="819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2636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rafický objekt 21">
            <a:extLst>
              <a:ext uri="{FF2B5EF4-FFF2-40B4-BE49-F238E27FC236}">
                <a16:creationId xmlns:a16="http://schemas.microsoft.com/office/drawing/2014/main" id="{55899AC7-4AE0-E3A8-08AC-4BFBB72A4F9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05960" y="3945248"/>
            <a:ext cx="4021979" cy="3330442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20114263-7798-BE9F-7F75-325DA2B4DC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8021" y="2320322"/>
            <a:ext cx="10046970" cy="1818323"/>
          </a:xfrm>
        </p:spPr>
        <p:txBody>
          <a:bodyPr>
            <a:normAutofit/>
          </a:bodyPr>
          <a:lstStyle/>
          <a:p>
            <a:pPr algn="l"/>
            <a:r>
              <a:rPr lang="sk-SK" sz="6600" b="1" dirty="0">
                <a:solidFill>
                  <a:srgbClr val="6234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Ďakujem za pozornosť</a:t>
            </a:r>
          </a:p>
        </p:txBody>
      </p:sp>
      <p:pic>
        <p:nvPicPr>
          <p:cNvPr id="5" name="Picture 2">
            <a:hlinkClick r:id="rId4" tooltip="AACSB Accredited"/>
            <a:extLst>
              <a:ext uri="{FF2B5EF4-FFF2-40B4-BE49-F238E27FC236}">
                <a16:creationId xmlns:a16="http://schemas.microsoft.com/office/drawing/2014/main" id="{281F7EA6-DE76-A2CE-BAE9-4880DA728D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6275" y="709821"/>
            <a:ext cx="6858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Obrázok 8" descr="cid:404f241a-be70-4ef6-9d3f-00f161b68397">
            <a:hlinkClick r:id="rId6"/>
            <a:extLst>
              <a:ext uri="{FF2B5EF4-FFF2-40B4-BE49-F238E27FC236}">
                <a16:creationId xmlns:a16="http://schemas.microsoft.com/office/drawing/2014/main" id="{7912D5A9-6C00-4476-9B43-72CB0F76082C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65" y="709821"/>
            <a:ext cx="16383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Obrázok 9" descr="cid:781ff996-7771-4ed6-abef-176b4e73769f">
            <a:hlinkClick r:id="rId8"/>
            <a:extLst>
              <a:ext uri="{FF2B5EF4-FFF2-40B4-BE49-F238E27FC236}">
                <a16:creationId xmlns:a16="http://schemas.microsoft.com/office/drawing/2014/main" id="{CA58FDEE-A234-4A25-8A6B-095E18A8DEF4}"/>
              </a:ext>
            </a:extLst>
          </p:cNvPr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88" y="709821"/>
            <a:ext cx="1651000" cy="819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2880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423AE2-8E96-D9AB-7F69-9BE363F78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889" y="2180666"/>
            <a:ext cx="10515600" cy="808186"/>
          </a:xfrm>
        </p:spPr>
        <p:txBody>
          <a:bodyPr>
            <a:normAutofit/>
          </a:bodyPr>
          <a:lstStyle/>
          <a:p>
            <a:r>
              <a:rPr lang="sk-SK" sz="4000" dirty="0">
                <a:solidFill>
                  <a:srgbClr val="6234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Otázky k obhajobe záverečnej práce</a:t>
            </a:r>
          </a:p>
        </p:txBody>
      </p:sp>
      <p:pic>
        <p:nvPicPr>
          <p:cNvPr id="4" name="Picture 2">
            <a:hlinkClick r:id="rId2" tooltip="AACSB Accredited"/>
            <a:extLst>
              <a:ext uri="{FF2B5EF4-FFF2-40B4-BE49-F238E27FC236}">
                <a16:creationId xmlns:a16="http://schemas.microsoft.com/office/drawing/2014/main" id="{635097F5-6233-8DF4-DABA-475F14B4B1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9585" y="709821"/>
            <a:ext cx="6858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Obrázok 7" descr="cid:404f241a-be70-4ef6-9d3f-00f161b68397">
            <a:hlinkClick r:id="rId4"/>
            <a:extLst>
              <a:ext uri="{FF2B5EF4-FFF2-40B4-BE49-F238E27FC236}">
                <a16:creationId xmlns:a16="http://schemas.microsoft.com/office/drawing/2014/main" id="{2D8B00A1-60AB-47D3-B3EE-5FC6C4540F9F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65" y="709821"/>
            <a:ext cx="16383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Obrázok 8" descr="cid:781ff996-7771-4ed6-abef-176b4e73769f">
            <a:hlinkClick r:id="rId6"/>
            <a:extLst>
              <a:ext uri="{FF2B5EF4-FFF2-40B4-BE49-F238E27FC236}">
                <a16:creationId xmlns:a16="http://schemas.microsoft.com/office/drawing/2014/main" id="{935515C9-1C88-4BED-B9F7-E40963748B6E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3274" y="709821"/>
            <a:ext cx="1651000" cy="819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68696573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5540</TotalTime>
  <Words>44</Words>
  <Application>Microsoft Office PowerPoint</Application>
  <PresentationFormat>Širokouhlá</PresentationFormat>
  <Paragraphs>16</Paragraphs>
  <Slides>7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Open Sans</vt:lpstr>
      <vt:lpstr>Open Sans Light</vt:lpstr>
      <vt:lpstr>Wingdings</vt:lpstr>
      <vt:lpstr>Motív Office</vt:lpstr>
      <vt:lpstr>Názov záverečnej práce</vt:lpstr>
      <vt:lpstr>Súčasný stav riešenej problematiky</vt:lpstr>
      <vt:lpstr>Cieľ práce a metódy spracovania</vt:lpstr>
      <vt:lpstr>Výsledky práce</vt:lpstr>
      <vt:lpstr>Záver</vt:lpstr>
      <vt:lpstr>Ďakujem za pozornosť</vt:lpstr>
      <vt:lpstr>Otázky k obhajobe záverečnej práce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Názov práce</dc:title>
  <dc:creator>Patrícia Teplanová</dc:creator>
  <cp:lastModifiedBy>Magdaléna Parlagiová</cp:lastModifiedBy>
  <cp:revision>29</cp:revision>
  <dcterms:created xsi:type="dcterms:W3CDTF">2023-04-18T20:13:13Z</dcterms:created>
  <dcterms:modified xsi:type="dcterms:W3CDTF">2026-04-16T09:22:53Z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e69db62-8357-4998-8a24-6b58b87efd96_Enabled">
    <vt:lpwstr>true</vt:lpwstr>
  </property>
  <property fmtid="{D5CDD505-2E9C-101B-9397-08002B2CF9AE}" pid="3" name="MSIP_Label_0e69db62-8357-4998-8a24-6b58b87efd96_SetDate">
    <vt:lpwstr>2023-04-26T12:05:47Z</vt:lpwstr>
  </property>
  <property fmtid="{D5CDD505-2E9C-101B-9397-08002B2CF9AE}" pid="4" name="MSIP_Label_0e69db62-8357-4998-8a24-6b58b87efd96_Method">
    <vt:lpwstr>Privileged</vt:lpwstr>
  </property>
  <property fmtid="{D5CDD505-2E9C-101B-9397-08002B2CF9AE}" pid="5" name="MSIP_Label_0e69db62-8357-4998-8a24-6b58b87efd96_Name">
    <vt:lpwstr>0e69db62-8357-4998-8a24-6b58b87efd96</vt:lpwstr>
  </property>
  <property fmtid="{D5CDD505-2E9C-101B-9397-08002B2CF9AE}" pid="6" name="MSIP_Label_0e69db62-8357-4998-8a24-6b58b87efd96_SiteId">
    <vt:lpwstr>64af2aee-7d6c-49ac-a409-192d3fee73b8</vt:lpwstr>
  </property>
  <property fmtid="{D5CDD505-2E9C-101B-9397-08002B2CF9AE}" pid="7" name="MSIP_Label_0e69db62-8357-4998-8a24-6b58b87efd96_ActionId">
    <vt:lpwstr>46abc8ce-29f4-4fed-9f68-ac9ce6473428</vt:lpwstr>
  </property>
  <property fmtid="{D5CDD505-2E9C-101B-9397-08002B2CF9AE}" pid="8" name="MSIP_Label_0e69db62-8357-4998-8a24-6b58b87efd96_ContentBits">
    <vt:lpwstr>0</vt:lpwstr>
  </property>
</Properties>
</file>